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8" r:id="rId3"/>
    <p:sldId id="266" r:id="rId4"/>
    <p:sldId id="267" r:id="rId5"/>
    <p:sldId id="268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1924F4-7DCC-4B1B-9E4C-F2A34899B6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34D895B-A8D6-4254-8EDE-BC16AAC91D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5F3724-D887-472D-AFA6-CC93EAD21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00662-E27B-41A7-98EF-9E65B6E3537B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D7CE86-C268-4C47-A6BE-C3B49E92A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591E92-4A82-4473-B79E-A2F69D883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BA921-BF5B-44C9-ADD3-579CEF3795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665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8BB863-011F-433D-B19E-797CA6B04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4642CDE-48CF-45F3-8FFD-7296C9CC19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62BFCF-F4A6-467B-97DE-F03C0F5E7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00662-E27B-41A7-98EF-9E65B6E3537B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31283E-FCB0-4DC5-BDCE-F37924606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1DF32A-058E-4C55-910C-27392675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BA921-BF5B-44C9-ADD3-579CEF3795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655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D8277FB-A0A5-4DA4-BFCC-FF258DC10A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012BCC5-5A44-496B-802C-4CAD80F4A6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1F57B5-B387-4824-971C-092158775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00662-E27B-41A7-98EF-9E65B6E3537B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C83AB3-11B0-47E8-9242-F754DA3E8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D0C6C4-7DDF-4FAA-9D5A-1E698109B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BA921-BF5B-44C9-ADD3-579CEF3795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505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B9E65A-AC63-499F-9778-38F9C7857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7B28EB-AECF-4947-A191-19C566C88B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C21A1B-292C-4E97-AD96-B8A2C6B72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00662-E27B-41A7-98EF-9E65B6E3537B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C261C2-D216-4F61-9357-AD84CD0C0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53AAE0-8476-44C3-B361-20FB1046D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BA921-BF5B-44C9-ADD3-579CEF3795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41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D405D8-1E89-4574-B595-00510B6D4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F7FD4B-9099-4F1D-814B-61E426906A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E7BBE5-33FB-4FB7-8245-D731FD607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00662-E27B-41A7-98EF-9E65B6E3537B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5FC89D-87EE-463E-86EC-ACAFD8712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1FC9DB-3E78-4292-896A-5A01F43CB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BA921-BF5B-44C9-ADD3-579CEF3795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249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4AB42D-171B-4274-B879-C2306F3CE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E17834-8743-4A7E-96F0-EC75DB617B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07BF981-9E3E-483E-A2FA-784658F366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8C32CDF-9328-41AC-B4AC-3D04C4C98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00662-E27B-41A7-98EF-9E65B6E3537B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C56376-CACF-42DB-B12E-6F71D4D0A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A11DD1F-EBB9-4D7C-A871-9612DCE83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BA921-BF5B-44C9-ADD3-579CEF3795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049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068B56-D07D-4CC5-9E7D-4F6E75209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362F43-F68E-4A6E-9402-E36A14B5D2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08179FC-0E40-40BF-A4F4-95DA2C67AC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5264B2E-D803-436E-9234-A636F58011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34E1EA2-4DA8-4D43-8E0F-8F8E0FD18B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2AA0C0E-126A-4531-9C0D-7EE328DBB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00662-E27B-41A7-98EF-9E65B6E3537B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4C6D8E4-0235-47A8-BA99-3552DB894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EB01EBB-23BE-41DC-B98D-A2A18F023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BA921-BF5B-44C9-ADD3-579CEF3795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216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50C64A-2B53-46DE-9777-DA9554B36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B69DF31-8133-4ADB-86C4-A8296A4EE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00662-E27B-41A7-98EF-9E65B6E3537B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7F54D1F-F269-4D2C-BC75-1BB363C67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0998D5F-B1E2-4C4D-8309-76D1E497C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BA921-BF5B-44C9-ADD3-579CEF3795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242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0EC12C5-FD4C-4D0F-BE89-5929E3FAA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00662-E27B-41A7-98EF-9E65B6E3537B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19A6196-9360-425F-B939-856BB0602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F52592F-60DD-4AD1-B69E-64F117A14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BA921-BF5B-44C9-ADD3-579CEF3795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221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B0986E-AE23-473F-A434-9660DE79F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83FAB5-EA51-4B79-A21E-049BD138F0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6FFA6BC-B8A4-4D4F-BC19-3A95B345CE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2B82AC-C1C0-4E5F-B94A-93A3C78A4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00662-E27B-41A7-98EF-9E65B6E3537B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EFADD0-E2AA-468B-9BDA-76E616A03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9C49005-E702-4F4C-9F1F-7B8D61F78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BA921-BF5B-44C9-ADD3-579CEF3795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658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0C8B06-A23C-40CE-898C-01B91BC13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0FE222C-774F-48F5-A764-0BC556A02C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FB15FB9-3340-493E-95FC-66E6B76748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3D4C3FB-2605-49B1-AB45-8556764E2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00662-E27B-41A7-98EF-9E65B6E3537B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544EC83-4E62-45C1-8DF3-8899246CA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4E41E2-ED43-46C3-82BB-28C45855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BA921-BF5B-44C9-ADD3-579CEF3795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44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A10D21-D82D-41D1-9E20-2FEE66425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C54D4C-69F3-4D59-A18C-5272D4D4E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A31623-2D99-4B20-9495-D1287C3A50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00662-E27B-41A7-98EF-9E65B6E3537B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05014B-E544-4D0C-A66B-69A7BFC1E2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09D726-6031-4762-AA22-7D78A1164A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BA921-BF5B-44C9-ADD3-579CEF3795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816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989219-118C-46D9-97E3-306244FF2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509" y="215240"/>
            <a:ext cx="11218717" cy="168283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Фотоотчет о мероприятиях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 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Месячник безопасности дорожного движения </a:t>
            </a:r>
            <a:b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МБДОУ д/с «Березка» </a:t>
            </a:r>
            <a:r>
              <a:rPr lang="ru-RU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Нытвенского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период с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сентября 2023 г.</a:t>
            </a:r>
            <a:b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08" y="2000465"/>
            <a:ext cx="6449840" cy="485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659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A4F74F-9C55-43CC-AB11-2D739C86F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236" y="351270"/>
            <a:ext cx="4488873" cy="895639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Игра «Пешеходы </a:t>
            </a:r>
            <a:r>
              <a:rPr lang="ru-RU" sz="2000" dirty="0"/>
              <a:t>и водители»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527" y="1225130"/>
            <a:ext cx="5860473" cy="44136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51954" y="614423"/>
            <a:ext cx="46655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Обучение правилам езды на велосипеде</a:t>
            </a:r>
            <a:endParaRPr lang="ru-RU" sz="20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36" y="1246909"/>
            <a:ext cx="5902037" cy="442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970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4157" y="1159329"/>
            <a:ext cx="4718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Дидактическая игра </a:t>
            </a:r>
            <a:r>
              <a:rPr lang="ru-RU" dirty="0" smtClean="0"/>
              <a:t>«Незнайка в городе»»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4" y="1667160"/>
            <a:ext cx="5735782" cy="43018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417" y="1622133"/>
            <a:ext cx="5855854" cy="439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396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0" y="15838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5" y="1768538"/>
            <a:ext cx="5694218" cy="4270664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1337940"/>
              </p:ext>
            </p:extLst>
          </p:nvPr>
        </p:nvGraphicFramePr>
        <p:xfrm>
          <a:off x="471054" y="1011382"/>
          <a:ext cx="4752109" cy="5030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52109">
                  <a:extLst>
                    <a:ext uri="{9D8B030D-6E8A-4147-A177-3AD203B41FA5}">
                      <a16:colId xmlns:a16="http://schemas.microsoft.com/office/drawing/2014/main" val="2881197685"/>
                    </a:ext>
                  </a:extLst>
                </a:gridCol>
              </a:tblGrid>
              <a:tr h="5030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Детский театр кукол «Юные пешеходы»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4734454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840" y="1768538"/>
            <a:ext cx="5813160" cy="43780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03673" y="126292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0902344"/>
              </p:ext>
            </p:extLst>
          </p:nvPr>
        </p:nvGraphicFramePr>
        <p:xfrm>
          <a:off x="6378840" y="1041250"/>
          <a:ext cx="5540640" cy="6804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40640">
                  <a:extLst>
                    <a:ext uri="{9D8B030D-6E8A-4147-A177-3AD203B41FA5}">
                      <a16:colId xmlns:a16="http://schemas.microsoft.com/office/drawing/2014/main" val="197695627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</a:rPr>
                        <a:t>Участие команды в муниципальном конкурсе по БДД «Дорожный виртуоз 2023»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63244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8728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3200"/>
          </a:xfrm>
        </p:spPr>
        <p:txBody>
          <a:bodyPr>
            <a:normAutofit/>
          </a:bodyPr>
          <a:lstStyle/>
          <a:p>
            <a:r>
              <a:rPr lang="ru-RU" sz="2000" dirty="0"/>
              <a:t>Участие команды в муниципальном конкурсе по БДД «Дорожный виртуоз 2023»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2" y="1228325"/>
            <a:ext cx="4407601" cy="58923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363" y="1491041"/>
            <a:ext cx="7174927" cy="536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8525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52</Words>
  <Application>Microsoft Office PowerPoint</Application>
  <PresentationFormat>Широкоэкранный</PresentationFormat>
  <Paragraphs>7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Фотоотчет о мероприятиях  в  Месячник безопасности дорожного движения  в МБДОУ д/с «Березка» Нытвенского го за период с 11 по 20 сентября 2023 г. </vt:lpstr>
      <vt:lpstr>Игра «Пешеходы и водители»</vt:lpstr>
      <vt:lpstr>Презентация PowerPoint</vt:lpstr>
      <vt:lpstr>Презентация PowerPoint</vt:lpstr>
      <vt:lpstr>Участие команды в муниципальном конкурсе по БДД «Дорожный виртуоз 2023»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Развлечение «День безопасности»</dc:title>
  <dc:creator>Home</dc:creator>
  <cp:lastModifiedBy>Пользователь</cp:lastModifiedBy>
  <cp:revision>18</cp:revision>
  <dcterms:created xsi:type="dcterms:W3CDTF">2023-09-07T09:27:44Z</dcterms:created>
  <dcterms:modified xsi:type="dcterms:W3CDTF">2023-09-19T17:20:26Z</dcterms:modified>
</cp:coreProperties>
</file>